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32404050" cy="43205400"/>
  <p:notesSz cx="6858000" cy="9144000"/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-1786" y="-5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BBA5E-9081-412E-BDB4-1EE0E96CA20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26236-D25A-46E5-892B-DB66EA15D02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9DF7-AF87-47AC-9F9E-06F4E4FBDEE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467E-7213-44A1-9A98-D0654D11D9C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B768-0220-4E5C-809A-B97A2FC5DC1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BCB4-74F3-498F-9E04-2AFA6EECAD7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8041-7D6C-4FBD-BD56-81AC51DD754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61863-1645-44A9-90BE-10002F7708E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5503B-CF5F-439F-A390-F84C0AA80EB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ACC0-A66A-4D31-BB04-62FB75ADD8D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2B3E2-74BB-47D3-BCB2-2F9905F6C6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C6B8-3827-4975-B257-CDC40B87D8D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4846-74CD-48B0-8B6D-AE945ABE2E9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DD8F9-DDB6-40EF-A504-29032B26EFE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E2105-91D4-4BD5-A63E-52410E86B81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4C88-7A43-4265-888F-491C9967076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F939-4AE3-41CC-9ED3-005AD3970B6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855D-CA1D-4652-A764-09C6B20385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6D1B-D8C3-4292-8203-E851FEF428D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228E-94B3-4ABA-8DF1-EAFB3DA31A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0ED1-9184-4AC3-AD8A-F17767AD2F4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C55C1-9F0B-4E2B-BD46-956296369A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5F6992-B411-4CB8-832D-55AD34A9C6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551ECB-3B09-4859-B575-1C008F9408A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6521430" y="8065135"/>
            <a:ext cx="15373350" cy="3418776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lIns="157515" tIns="78757" rIns="157515" bIns="78757" anchor="ctr"/>
          <a:lstStyle/>
          <a:p>
            <a:endParaRPr lang="en-US" altLang="zh-CN">
              <a:latin typeface="Calibri" panose="020F0502020204030204" pitchFamily="34" charset="0"/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506730" y="8065135"/>
            <a:ext cx="15301595" cy="3414966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lIns="157515" tIns="78757" rIns="157515" bIns="78757" anchor="ctr"/>
          <a:lstStyle/>
          <a:p>
            <a:endParaRPr lang="en-US" altLang="zh-CN" dirty="0">
              <a:latin typeface="Calibri" panose="020F0502020204030204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777875" y="9937404"/>
            <a:ext cx="14701838" cy="73420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.</a:t>
            </a: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312593" y="14113868"/>
            <a:ext cx="9299575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材料与方法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7210137" y="32115868"/>
            <a:ext cx="13309600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结论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504281" y="576364"/>
            <a:ext cx="31391225" cy="698477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</p:spPr>
        <p:txBody>
          <a:bodyPr wrap="none" lIns="90004" tIns="45001" rIns="90004" bIns="45001" anchor="ctr"/>
          <a:lstStyle/>
          <a:p>
            <a:endParaRPr lang="en-US" altLang="zh-CN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64235" y="720090"/>
            <a:ext cx="30675580" cy="68878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noAutofit/>
          </a:bodyPr>
          <a:lstStyle/>
          <a:p>
            <a:r>
              <a:rPr lang="en-US" altLang="zh-CN" sz="4800" b="1" dirty="0" smtClean="0">
                <a:latin typeface="+mj-ea"/>
                <a:sym typeface="+mn-ea"/>
              </a:rPr>
              <a:t>2025</a:t>
            </a:r>
            <a:r>
              <a:rPr lang="zh-CN" altLang="en-US" sz="4800" b="1" dirty="0" smtClean="0">
                <a:latin typeface="+mj-ea"/>
                <a:sym typeface="+mn-ea"/>
              </a:rPr>
              <a:t>年菠萝产业发展研讨会</a:t>
            </a:r>
            <a:endParaRPr lang="en-US" altLang="zh-CN" sz="4800" b="1" dirty="0">
              <a:latin typeface="+mj-ea"/>
            </a:endParaRPr>
          </a:p>
          <a:p>
            <a:endParaRPr lang="en-US" altLang="zh-CN" sz="1000" b="1" dirty="0" smtClean="0">
              <a:latin typeface="+mj-ea"/>
            </a:endParaRPr>
          </a:p>
          <a:p>
            <a:pPr algn="ctr"/>
            <a:endParaRPr lang="zh-CN" altLang="en-US" sz="8800" b="1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zh-CN" altLang="en-US" sz="8800" b="1" dirty="0" smtClean="0">
                <a:latin typeface="+mj-ea"/>
                <a:ea typeface="+mj-ea"/>
                <a:cs typeface="Arial" panose="020B0604020202020204" pitchFamily="34" charset="0"/>
              </a:rPr>
              <a:t>论文题目</a:t>
            </a:r>
            <a:endParaRPr lang="en-US" altLang="zh-CN" sz="8800" b="1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endParaRPr lang="en-US" altLang="zh-CN" sz="4000" b="1" dirty="0" smtClean="0"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b="1" dirty="0" smtClean="0">
                <a:latin typeface="Calibri" panose="020F0502020204030204" pitchFamily="34" charset="0"/>
              </a:rPr>
              <a:t>作者姓名、单位、</a:t>
            </a: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CN" sz="4000" b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>
              <a:latin typeface="Calibri" panose="020F0502020204030204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06413" y="3009900"/>
            <a:ext cx="4776787" cy="460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9802425" y="37588476"/>
            <a:ext cx="8497887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作者简介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2" name="Rectangle 35"/>
          <p:cNvSpPr>
            <a:spLocks noChangeArrowheads="1"/>
          </p:cNvSpPr>
          <p:nvPr/>
        </p:nvSpPr>
        <p:spPr bwMode="auto">
          <a:xfrm>
            <a:off x="17233657" y="20450572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3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008337" y="15626036"/>
            <a:ext cx="14157325" cy="8671106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/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17210137" y="39244660"/>
            <a:ext cx="13646150" cy="1288824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marL="335280" indent="-335280"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16924338" y="8697913"/>
            <a:ext cx="14130337" cy="4622045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66" name="Text Box 40"/>
          <p:cNvSpPr txBox="1">
            <a:spLocks noChangeArrowheads="1"/>
          </p:cNvSpPr>
          <p:nvPr/>
        </p:nvSpPr>
        <p:spPr bwMode="auto">
          <a:xfrm>
            <a:off x="17066121" y="33556028"/>
            <a:ext cx="14298612" cy="3554829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anose="02020603050405020304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528617" y="8713268"/>
            <a:ext cx="9126538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前言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3600625" y="24050972"/>
            <a:ext cx="9192047" cy="11988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结果与讨论 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1224361" y="25563140"/>
            <a:ext cx="14130337" cy="2405121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100" dirty="0" smtClean="0">
                <a:latin typeface="Times New Roman" panose="02020603050405020304" pitchFamily="18" charset="0"/>
              </a:rPr>
              <a:t>xxxxxxxxxxxxxxxxxxxxxxxxxxxxxxxxxxxxxxxxxxxxxxxxxxxxxxxxxxxxxxxxxxxxx</a:t>
            </a: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xxxxxxxxxxxxxxxxxxxxxxxxxxxxxxxxxxxxxxxxxxxxxxxxxxxxxxxxxxxxxxxxxxxxxx</a:t>
            </a:r>
            <a:endParaRPr lang="en-US" altLang="zh-CN" sz="28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24266921" y="20450572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4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16922105" y="27507356"/>
            <a:ext cx="14298612" cy="449047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1900" dirty="0">
              <a:latin typeface="Times New Roman" panose="02020603050405020304" pitchFamily="18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17354153" y="13177764"/>
            <a:ext cx="6393903" cy="61184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3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24387417" y="13177764"/>
            <a:ext cx="6318002" cy="6097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lIns="90004" tIns="45001" rIns="90004" bIns="45001" anchor="ctr"/>
          <a:lstStyle/>
          <a:p>
            <a:pPr algn="ctr" defTabSz="898525" eaLnBrk="0" hangingPunct="0"/>
            <a:r>
              <a:rPr lang="zh-CN" altLang="en-US" sz="4300" dirty="0" smtClean="0">
                <a:latin typeface="Times New Roman" panose="02020603050405020304" pitchFamily="18" charset="0"/>
              </a:rPr>
              <a:t>图表</a:t>
            </a:r>
            <a:r>
              <a:rPr lang="en-US" altLang="zh-CN" sz="4300" dirty="0" smtClean="0">
                <a:latin typeface="Times New Roman" panose="02020603050405020304" pitchFamily="18" charset="0"/>
              </a:rPr>
              <a:t>4</a:t>
            </a:r>
            <a:endParaRPr lang="en-US" altLang="zh-CN" sz="43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942975" y="8351520"/>
            <a:ext cx="30525720" cy="3414966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lIns="157515" tIns="78757" rIns="157515" bIns="78757" anchor="ctr"/>
          <a:lstStyle/>
          <a:p>
            <a:endParaRPr lang="en-US" altLang="zh-CN" dirty="0">
              <a:latin typeface="Calibri" panose="020F0502020204030204" pitchFamily="34" charset="0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584325" y="10342245"/>
            <a:ext cx="28493720" cy="54648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.</a:t>
            </a: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0945293" y="14544398"/>
            <a:ext cx="9299575" cy="1196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内容二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969010" y="576580"/>
            <a:ext cx="30499685" cy="69850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</p:spPr>
        <p:txBody>
          <a:bodyPr wrap="none" lIns="90004" tIns="45001" rIns="90004" bIns="45001" anchor="ctr"/>
          <a:lstStyle/>
          <a:p>
            <a:endParaRPr lang="en-US" altLang="zh-CN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1651000" y="720090"/>
            <a:ext cx="29458285" cy="674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noAutofit/>
          </a:bodyPr>
          <a:lstStyle/>
          <a:p>
            <a:r>
              <a:rPr lang="en-US" altLang="zh-CN" sz="4800" b="1" dirty="0" smtClean="0">
                <a:latin typeface="+mj-ea"/>
              </a:rPr>
              <a:t>2025</a:t>
            </a:r>
            <a:r>
              <a:rPr lang="zh-CN" altLang="en-US" sz="4800" b="1" dirty="0" smtClean="0">
                <a:latin typeface="+mj-ea"/>
              </a:rPr>
              <a:t>年菠萝产业发展研讨会</a:t>
            </a:r>
            <a:endParaRPr lang="en-US" altLang="zh-CN" sz="4800" b="1" dirty="0">
              <a:latin typeface="+mj-ea"/>
            </a:endParaRPr>
          </a:p>
          <a:p>
            <a:endParaRPr lang="en-US" altLang="zh-CN" sz="1000" b="1" dirty="0" smtClean="0">
              <a:latin typeface="+mj-ea"/>
            </a:endParaRPr>
          </a:p>
          <a:p>
            <a:pPr algn="ctr"/>
            <a:endParaRPr lang="zh-CN" altLang="en-US" sz="8800" b="1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zh-CN" altLang="en-US" sz="8800" b="1" dirty="0" smtClean="0">
                <a:latin typeface="+mj-ea"/>
                <a:ea typeface="+mj-ea"/>
                <a:cs typeface="Arial" panose="020B0604020202020204" pitchFamily="34" charset="0"/>
              </a:rPr>
              <a:t>展板题目</a:t>
            </a:r>
            <a:endParaRPr lang="en-US" altLang="zh-CN" sz="8800" b="1" dirty="0" smtClean="0">
              <a:latin typeface="+mj-ea"/>
              <a:ea typeface="+mj-ea"/>
              <a:cs typeface="Arial" panose="020B0604020202020204" pitchFamily="34" charset="0"/>
            </a:endParaRPr>
          </a:p>
          <a:p>
            <a:pPr algn="ctr"/>
            <a:endParaRPr lang="en-US" altLang="zh-CN" sz="4000" b="1" dirty="0" smtClean="0">
              <a:ea typeface="黑体" panose="0201060906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b="1" dirty="0" smtClean="0">
                <a:latin typeface="Calibri" panose="020F0502020204030204" pitchFamily="34" charset="0"/>
              </a:rPr>
              <a:t>单位名称、联系人、联系电话及</a:t>
            </a: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CN" sz="4000" b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 smtClean="0">
              <a:latin typeface="Calibri" panose="020F0502020204030204" pitchFamily="34" charset="0"/>
            </a:endParaRPr>
          </a:p>
          <a:p>
            <a:pPr algn="ctr"/>
            <a:endParaRPr lang="en-US" altLang="zh-CN" sz="4000" b="1" i="1" dirty="0">
              <a:latin typeface="Calibri" panose="020F0502020204030204" pitchFamily="34" charset="0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506413" y="3009900"/>
            <a:ext cx="4776787" cy="460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61" name="Text Box 27"/>
          <p:cNvSpPr txBox="1">
            <a:spLocks noChangeArrowheads="1"/>
          </p:cNvSpPr>
          <p:nvPr/>
        </p:nvSpPr>
        <p:spPr bwMode="auto">
          <a:xfrm>
            <a:off x="12529135" y="34202656"/>
            <a:ext cx="8497887" cy="1196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单位相关简介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584325" y="16056610"/>
            <a:ext cx="28357830" cy="463550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zh-CN" sz="3200" b="1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/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2016760" y="36578540"/>
            <a:ext cx="27011630" cy="877570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marL="335280" indent="-335280"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10945417" y="8999653"/>
            <a:ext cx="9126538" cy="1196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内容一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11365405" y="23689022"/>
            <a:ext cx="9192047" cy="1196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0004" tIns="45001" rIns="90004" bIns="4500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内容三</a:t>
            </a:r>
            <a:r>
              <a:rPr lang="zh-CN" altLang="en-US" sz="7200" dirty="0" smtClean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7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1800225" y="25921335"/>
            <a:ext cx="27955240" cy="10094595"/>
          </a:xfrm>
          <a:prstGeom prst="rect">
            <a:avLst/>
          </a:prstGeom>
          <a:noFill/>
          <a:ln w="57150" cmpd="thinThick">
            <a:noFill/>
            <a:miter lim="800000"/>
          </a:ln>
        </p:spPr>
        <p:txBody>
          <a:bodyPr wrap="square" lIns="60210" tIns="30104" rIns="60210" bIns="30104">
            <a:spAutoFit/>
          </a:bodyPr>
          <a:lstStyle/>
          <a:p>
            <a:pPr defTabSz="603250" eaLnBrk="0" hangingPunct="0">
              <a:lnSpc>
                <a:spcPct val="95000"/>
              </a:lnSpc>
            </a:pPr>
            <a:r>
              <a:rPr lang="en-US" altLang="zh-CN" sz="32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2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3100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800" dirty="0" smtClean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defTabSz="603250" eaLnBrk="0" hangingPunct="0">
              <a:lnSpc>
                <a:spcPct val="95000"/>
              </a:lnSpc>
            </a:pPr>
            <a:r>
              <a:rPr lang="en-US" altLang="zh-CN" sz="28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xxxxxxxxxxxxxxxxxxxxxxxxxxxxxxxxxxxxxxxxxxxxxxxxxxxxxxxxxxxxxxxxxxxxxx</a:t>
            </a:r>
            <a:endParaRPr lang="en-US" altLang="zh-CN" sz="28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 smtClean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3100" b="1" dirty="0">
              <a:latin typeface="Times New Roman" panose="02020603050405020304" pitchFamily="18" charset="0"/>
            </a:endParaRPr>
          </a:p>
          <a:p>
            <a:pPr defTabSz="603250" eaLnBrk="0" hangingPunct="0">
              <a:lnSpc>
                <a:spcPct val="95000"/>
              </a:lnSpc>
            </a:pPr>
            <a:endParaRPr lang="en-US" altLang="zh-CN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墙报模版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墙报模版1</Template>
  <TotalTime>0</TotalTime>
  <Words>8889</Words>
  <Application>WPS 演示</Application>
  <PresentationFormat>自定义</PresentationFormat>
  <Paragraphs>138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楷体_GB2312</vt:lpstr>
      <vt:lpstr>Times New Roman</vt:lpstr>
      <vt:lpstr>黑体</vt:lpstr>
      <vt:lpstr>微软雅黑</vt:lpstr>
      <vt:lpstr>Arial Unicode MS</vt:lpstr>
      <vt:lpstr>墙报模版1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唐弼</dc:creator>
  <cp:lastModifiedBy>南亚所科技处crh</cp:lastModifiedBy>
  <cp:revision>16</cp:revision>
  <dcterms:created xsi:type="dcterms:W3CDTF">2015-04-30T07:31:00Z</dcterms:created>
  <dcterms:modified xsi:type="dcterms:W3CDTF">2025-04-09T07:01:27Z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F3E9A49741914A82AE8826F38AFADC79_13</vt:lpwstr>
  </property>
</Properties>
</file>